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1247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476330"/>
              </p:ext>
            </p:extLst>
          </p:nvPr>
        </p:nvGraphicFramePr>
        <p:xfrm>
          <a:off x="395536" y="980728"/>
          <a:ext cx="8208911" cy="53814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6018"/>
                <a:gridCol w="2736018"/>
                <a:gridCol w="2736875"/>
              </a:tblGrid>
              <a:tr h="8822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Если прилагательное состоит из 1 слога, то мы прибавляем 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hard – the hardest</a:t>
                      </a:r>
                      <a:endParaRPr lang="ru-RU" sz="18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tall – the tallest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1821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Если прилагательное состоит из 1 слога и оканчивается на –е, то мы прибавляем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 этом конечная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–е опускается 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large – the largest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1821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Если прилагательное состоит из 2-х слогов и оканчивается на –</a:t>
                      </a: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то мы прибавляем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 этом –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 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меняется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–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sunny – the sunniest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heavy – the heaviest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0820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Если прилагательное состоит из 1 слога и оканчивается на одну согласную, перед которой стоит одна гласная, то мы прибавляем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 этом конечная согласная удваивается.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big – the biggest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thin – the thinnest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87624" y="475672"/>
            <a:ext cx="6419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Правила образования превосходной степени прилагательных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58655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471360"/>
              </p:ext>
            </p:extLst>
          </p:nvPr>
        </p:nvGraphicFramePr>
        <p:xfrm>
          <a:off x="1447535" y="1412776"/>
          <a:ext cx="6096000" cy="2111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638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Сравнительная степень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Превосходная степень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638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good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</a:t>
                      </a:r>
                      <a:r>
                        <a:rPr lang="ru-RU" sz="1800">
                          <a:effectLst/>
                        </a:rPr>
                        <a:t>хороший)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better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(лучше)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the best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(самый лучший)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638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bad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(плохой)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worse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(хуже)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the worst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(наихудший)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411760" y="366784"/>
            <a:ext cx="4167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Запомни прилагательные - исключения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969447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139</Words>
  <Application>Microsoft Office PowerPoint</Application>
  <PresentationFormat>Экран (4:3)</PresentationFormat>
  <Paragraphs>41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 Журавлева</dc:creator>
  <cp:lastModifiedBy>RePack by Diakov</cp:lastModifiedBy>
  <cp:revision>4</cp:revision>
  <dcterms:created xsi:type="dcterms:W3CDTF">2020-04-10T15:23:08Z</dcterms:created>
  <dcterms:modified xsi:type="dcterms:W3CDTF">2020-04-10T17:15:39Z</dcterms:modified>
</cp:coreProperties>
</file>